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0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7A58A4"/>
    <a:srgbClr val="4AC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160" autoAdjust="0"/>
  </p:normalViewPr>
  <p:slideViewPr>
    <p:cSldViewPr snapToGrid="0" showGuides="1">
      <p:cViewPr varScale="1">
        <p:scale>
          <a:sx n="90" d="100"/>
          <a:sy n="90" d="100"/>
        </p:scale>
        <p:origin x="12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6CBA3-1886-40A1-A343-16DE72A1AFC3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AC1E-FE59-45A6-81A4-740E98A176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59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C23A9B-ED24-454F-AAED-2C684448B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5A728C-6A48-4C95-AEE6-8FF0D809B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04387B-36F3-4689-90E7-D2F07AD4E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D7B9AC-F56E-4658-A20F-46575B0A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176CE9-9254-491E-85B9-A2543DE7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54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5FAF12-7055-4F80-B947-F45799FD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6201B7-2EEC-4926-85CB-22304E749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7751E3-914B-4294-8630-1EBE3130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58A356-C63C-47F2-93D5-A3EA183F3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00B7B6-F8C8-477E-A921-DFCA7795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98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087942-A39F-4CBE-BF3E-A9AE6509A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BC7841B-CA18-4D1C-B9F7-E55533A6B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6EBFF3-7C54-46E6-9FEB-FAF4024DE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DF8C27-79F0-4BAA-9990-20B15AAE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34D75F-9913-4549-9E22-9C3EF2F8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80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663053-6340-4C7E-ABC5-42C731DD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B1CFA9-E937-4185-A3A0-3A5E5E11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E7C37E7-0DC9-4A7E-94F7-ADC2A93DB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473C012-D734-4CEF-A199-C01D579C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A9A0BF-D995-4F3B-8D8C-9603EFB8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37CF6D-E777-4997-A209-9B765951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ACC27E-13D1-44FB-8BD2-E48D6BDF1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82FBA4-5AC0-48C3-90C2-DB79624A1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390853-E551-4BE2-BAB8-64B626FC7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FED1B20-E39D-4C59-A899-0164A34DE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C2C0AB3-E8D1-4BC0-AC48-18292F0CE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08D2FEA-B801-430B-93CA-FCB19A03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2342317-D30C-4483-8D0F-E73A34673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36240F5-6023-4F44-A643-7B6D52D2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046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7B4BBE-F84A-4752-9A31-BAB96327E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BB23262-2DDF-4055-95A2-E446D266D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94EAA9D-DE8E-4D08-9AF2-721B6911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3859A21-36D9-4FCD-9A91-85A52C16E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220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7800772-D2E0-49A1-A4AF-D3DBA4F39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CCF0FF7-0B53-4DBF-A175-99426B399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ABA867C-D629-4987-895E-4A6C6AF3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08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2D2056-208D-4254-8E71-C06413C5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FCB7C7-7DA5-4EED-8A2C-E2F885935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3AA05A-3327-4E67-8D81-8AEA638C3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AAE235-E11D-4097-8446-2E2F2057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F7A0EE-69FE-469A-827B-8A68E83A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5830AD7-98CD-4F83-AEBE-4D01071D4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267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CB7A4B-FA32-42B3-94BC-DB578596B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4A0BB0E-4A3A-4773-B0FC-9848E8EAB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A95769E-A6B1-435C-80FB-2018A04A1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86C7B3A-7D01-42F6-952C-D9F9897AE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AA76D0-82FC-479C-8D86-D35F1B460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063B1D-7228-42AC-B3C3-AB3AC0A4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42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C8E3F0-ADBB-41A5-A6DF-34CEB5700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11667B-1355-48B1-83E4-604A8D28A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67CBE0-23C3-43BF-923E-E5CB82B7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141BDF-F915-43BE-AF79-A391C5A27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41A9CA-F954-4F57-B221-2ED2258E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44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39474A6-D236-4CDF-AD0B-285560752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BFD5C98-52B6-4134-AB2F-D7661F6C0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596A7C-94B0-4234-B3D5-7C337C21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314ABC-E4BB-4B99-9AB3-08D1A624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1ED9DC-586F-4103-B62B-926C15BD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84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E44A359-E390-4613-8D11-B9C6A1A3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7D7C8E-83DD-4FDC-8BDE-3F13FE4F5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5AE063-ECE0-4BF4-B25B-732847B76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B8D77-BA09-4CC4-A73D-0F226D6E40A7}" type="datetimeFigureOut">
              <a:rPr lang="ko-KR" altLang="en-US" smtClean="0"/>
              <a:t>2021-10-04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DF8DB7-49AF-4425-B264-CE78CCCBC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5C906D-CC53-4115-8D0F-F7646C97B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62EC9-C93F-4BEF-9BB8-FD4491771A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53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43BAFA0-8322-4713-9B32-73F406389F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4AC8EE"/>
              </a:gs>
              <a:gs pos="100000">
                <a:srgbClr val="7A58A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/>
              <a:t>Assigned Number</a:t>
            </a:r>
          </a:p>
          <a:p>
            <a:pPr algn="ctr"/>
            <a:endParaRPr lang="en-US" altLang="ko-KR" sz="3200" dirty="0"/>
          </a:p>
          <a:p>
            <a:pPr algn="ctr"/>
            <a:r>
              <a:rPr lang="en-US" altLang="ko-KR" sz="4800" b="1" dirty="0"/>
              <a:t>Title</a:t>
            </a:r>
          </a:p>
          <a:p>
            <a:pPr algn="ctr"/>
            <a:endParaRPr lang="en-US" altLang="ko-KR" sz="3200" dirty="0"/>
          </a:p>
          <a:p>
            <a:pPr algn="ctr"/>
            <a:r>
              <a:rPr lang="en-US" altLang="ko-KR" sz="3200" dirty="0"/>
              <a:t>Author</a:t>
            </a:r>
          </a:p>
          <a:p>
            <a:pPr algn="ctr"/>
            <a:endParaRPr lang="en-US" altLang="ko-KR" sz="3200" dirty="0"/>
          </a:p>
          <a:p>
            <a:pPr algn="ctr"/>
            <a:r>
              <a:rPr lang="en-US" altLang="ko-KR" sz="3200" dirty="0"/>
              <a:t>Affiliation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79611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CC6C3FF3-47D5-46DE-BE7B-66C651437A4A}"/>
              </a:ext>
            </a:extLst>
          </p:cNvPr>
          <p:cNvSpPr/>
          <p:nvPr/>
        </p:nvSpPr>
        <p:spPr>
          <a:xfrm>
            <a:off x="0" y="0"/>
            <a:ext cx="12192000" cy="552893"/>
          </a:xfrm>
          <a:prstGeom prst="rect">
            <a:avLst/>
          </a:prstGeom>
          <a:gradFill>
            <a:gsLst>
              <a:gs pos="49000">
                <a:srgbClr val="6882C0"/>
              </a:gs>
              <a:gs pos="0">
                <a:srgbClr val="4AC8EE"/>
              </a:gs>
              <a:gs pos="100000">
                <a:srgbClr val="7A58A4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753554A-D4BE-4EF5-9810-A3D4D24C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52" y="112753"/>
            <a:ext cx="1255059" cy="3657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94BA27-7D0B-4DC7-BDF6-0349D668E2A1}"/>
              </a:ext>
            </a:extLst>
          </p:cNvPr>
          <p:cNvSpPr txBox="1"/>
          <p:nvPr/>
        </p:nvSpPr>
        <p:spPr>
          <a:xfrm>
            <a:off x="3854072" y="2782669"/>
            <a:ext cx="4483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Font</a:t>
            </a:r>
            <a:r>
              <a:rPr lang="en-US" altLang="ko-KR" dirty="0"/>
              <a:t>: Arial, Calibri, etc. (Basic Fonts Only)</a:t>
            </a:r>
          </a:p>
          <a:p>
            <a:r>
              <a:rPr lang="en-US" altLang="ko-KR" b="1" dirty="0"/>
              <a:t>Font Size</a:t>
            </a:r>
            <a:r>
              <a:rPr lang="en-US" altLang="ko-KR" dirty="0"/>
              <a:t>: Minimum 18 point</a:t>
            </a:r>
            <a:r>
              <a:rPr lang="ko-KR" altLang="en-US" dirty="0"/>
              <a:t> </a:t>
            </a:r>
            <a:r>
              <a:rPr lang="en-US" altLang="ko-KR" dirty="0"/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3742109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CC6C3FF3-47D5-46DE-BE7B-66C651437A4A}"/>
              </a:ext>
            </a:extLst>
          </p:cNvPr>
          <p:cNvSpPr/>
          <p:nvPr/>
        </p:nvSpPr>
        <p:spPr>
          <a:xfrm>
            <a:off x="0" y="0"/>
            <a:ext cx="12192000" cy="552893"/>
          </a:xfrm>
          <a:prstGeom prst="rect">
            <a:avLst/>
          </a:prstGeom>
          <a:gradFill>
            <a:gsLst>
              <a:gs pos="49000">
                <a:srgbClr val="6882C0"/>
              </a:gs>
              <a:gs pos="0">
                <a:srgbClr val="4AC8EE"/>
              </a:gs>
              <a:gs pos="100000">
                <a:srgbClr val="7A58A4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753554A-D4BE-4EF5-9810-A3D4D24C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52" y="112753"/>
            <a:ext cx="1255059" cy="3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4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CC6C3FF3-47D5-46DE-BE7B-66C651437A4A}"/>
              </a:ext>
            </a:extLst>
          </p:cNvPr>
          <p:cNvSpPr/>
          <p:nvPr/>
        </p:nvSpPr>
        <p:spPr>
          <a:xfrm>
            <a:off x="0" y="0"/>
            <a:ext cx="12192000" cy="552893"/>
          </a:xfrm>
          <a:prstGeom prst="rect">
            <a:avLst/>
          </a:prstGeom>
          <a:gradFill>
            <a:gsLst>
              <a:gs pos="49000">
                <a:srgbClr val="6882C0"/>
              </a:gs>
              <a:gs pos="0">
                <a:srgbClr val="4AC8EE"/>
              </a:gs>
              <a:gs pos="100000">
                <a:srgbClr val="7A58A4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753554A-D4BE-4EF5-9810-A3D4D24C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52" y="112753"/>
            <a:ext cx="1255059" cy="3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7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CC6C3FF3-47D5-46DE-BE7B-66C651437A4A}"/>
              </a:ext>
            </a:extLst>
          </p:cNvPr>
          <p:cNvSpPr/>
          <p:nvPr/>
        </p:nvSpPr>
        <p:spPr>
          <a:xfrm>
            <a:off x="0" y="0"/>
            <a:ext cx="12192000" cy="552893"/>
          </a:xfrm>
          <a:prstGeom prst="rect">
            <a:avLst/>
          </a:prstGeom>
          <a:gradFill>
            <a:gsLst>
              <a:gs pos="49000">
                <a:srgbClr val="6882C0"/>
              </a:gs>
              <a:gs pos="0">
                <a:srgbClr val="4AC8EE"/>
              </a:gs>
              <a:gs pos="100000">
                <a:srgbClr val="7A58A4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753554A-D4BE-4EF5-9810-A3D4D24C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52" y="112753"/>
            <a:ext cx="1255059" cy="3657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B6DBC7-5674-4A75-9DED-174A9CD26F2F}"/>
              </a:ext>
            </a:extLst>
          </p:cNvPr>
          <p:cNvSpPr txBox="1"/>
          <p:nvPr/>
        </p:nvSpPr>
        <p:spPr>
          <a:xfrm>
            <a:off x="791236" y="3059116"/>
            <a:ext cx="10605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/>
              <a:t>A 4-slide structure is recommended for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contents of your presentation.</a:t>
            </a:r>
          </a:p>
          <a:p>
            <a:pPr algn="ctr"/>
            <a:r>
              <a:rPr lang="ko-KR" altLang="en-US" sz="2400" b="1" dirty="0"/>
              <a:t>발표내용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관련 슬라이드는 최대 </a:t>
            </a:r>
            <a:r>
              <a:rPr lang="en-US" altLang="ko-KR" sz="2400" b="1" dirty="0"/>
              <a:t>4</a:t>
            </a:r>
            <a:r>
              <a:rPr lang="ko-KR" altLang="en-US" sz="2400" b="1" dirty="0"/>
              <a:t>개 이하로 제작해주십시오</a:t>
            </a:r>
            <a:r>
              <a:rPr lang="en-US" altLang="ko-KR" sz="2400" b="1" dirty="0"/>
              <a:t>.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1174023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45</Words>
  <Application>Microsoft Office PowerPoint</Application>
  <PresentationFormat>와이드스크린</PresentationFormat>
  <Paragraphs>11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PBKP</dc:creator>
  <cp:lastModifiedBy>이 규섭</cp:lastModifiedBy>
  <cp:revision>11</cp:revision>
  <dcterms:created xsi:type="dcterms:W3CDTF">2021-09-01T07:36:56Z</dcterms:created>
  <dcterms:modified xsi:type="dcterms:W3CDTF">2021-10-04T06:54:34Z</dcterms:modified>
</cp:coreProperties>
</file>